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DWRR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CFS in Fairness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2005-11883 </a:t>
            </a:r>
            <a:r>
              <a:rPr lang="ko-KR" altLang="en-US" dirty="0" smtClean="0"/>
              <a:t>최성준</a:t>
            </a:r>
            <a:endParaRPr lang="en-US" altLang="ko-KR" dirty="0" smtClean="0"/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20</a:t>
            </a:r>
            <a:r>
              <a:rPr lang="ko-KR" altLang="en-US" dirty="0" smtClean="0"/>
              <a:t>일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실험 환경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10</a:t>
            </a:r>
            <a:r>
              <a:rPr lang="ko-KR" altLang="en-US" dirty="0" smtClean="0"/>
              <a:t>개의 같은 </a:t>
            </a:r>
            <a:r>
              <a:rPr lang="en-US" altLang="ko-KR" dirty="0" smtClean="0"/>
              <a:t>weight(1024)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갖는 </a:t>
            </a:r>
            <a:r>
              <a:rPr lang="ko-KR" altLang="en-US" dirty="0" err="1" smtClean="0"/>
              <a:t>쓰레드를</a:t>
            </a:r>
            <a:r>
              <a:rPr lang="ko-KR" altLang="en-US" dirty="0" smtClean="0"/>
              <a:t> 실행시킨다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Top </a:t>
            </a:r>
            <a:r>
              <a:rPr lang="ko-KR" altLang="en-US" dirty="0" smtClean="0"/>
              <a:t>명령어를 통해서 각각 </a:t>
            </a:r>
            <a:r>
              <a:rPr lang="en-US" altLang="ko-KR" dirty="0" smtClean="0"/>
              <a:t>task(</a:t>
            </a:r>
            <a:r>
              <a:rPr lang="ko-KR" altLang="en-US" dirty="0" err="1" smtClean="0"/>
              <a:t>쓰레드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얼마만큼의 시간을 할당 받는지를 확인한다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5429264"/>
            <a:ext cx="8186766" cy="107157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실행 직후 </a:t>
            </a:r>
            <a:endParaRPr lang="en-US" altLang="ko-KR" dirty="0" smtClean="0"/>
          </a:p>
          <a:p>
            <a:r>
              <a:rPr lang="en-US" altLang="ko-KR" dirty="0" smtClean="0"/>
              <a:t>43.5 - 31.6 = 11.9 %</a:t>
            </a:r>
            <a:r>
              <a:rPr lang="ko-KR" altLang="en-US" dirty="0" smtClean="0"/>
              <a:t>의 오차가 생긴다</a:t>
            </a:r>
            <a:endParaRPr lang="ko-KR" altLang="en-US" dirty="0"/>
          </a:p>
        </p:txBody>
      </p:sp>
      <p:pic>
        <p:nvPicPr>
          <p:cNvPr id="1026" name="Picture 2" descr="C:\Users\Human\Desktop\CFS 태스트 10개 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048375" cy="407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5429264"/>
            <a:ext cx="8186766" cy="107157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실행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분 후 </a:t>
            </a:r>
            <a:endParaRPr lang="en-US" altLang="ko-KR" dirty="0" smtClean="0"/>
          </a:p>
          <a:p>
            <a:r>
              <a:rPr lang="en-US" altLang="ko-KR" dirty="0" smtClean="0"/>
              <a:t>46.1 – 32.4 = 13.7 %</a:t>
            </a:r>
            <a:r>
              <a:rPr lang="ko-KR" altLang="en-US" dirty="0" smtClean="0"/>
              <a:t>의 오차가 생긴다</a:t>
            </a:r>
            <a:endParaRPr lang="ko-KR" altLang="en-US" dirty="0"/>
          </a:p>
        </p:txBody>
      </p:sp>
      <p:pic>
        <p:nvPicPr>
          <p:cNvPr id="2050" name="Picture 2" descr="C:\Users\Human\Desktop\CFS 태스트 10개 top 1분 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6076950" cy="421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5429264"/>
            <a:ext cx="8186766" cy="107157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실행 </a:t>
            </a:r>
            <a:r>
              <a:rPr lang="en-US" altLang="ko-KR" dirty="0" smtClean="0"/>
              <a:t>5</a:t>
            </a:r>
            <a:r>
              <a:rPr lang="ko-KR" altLang="en-US" dirty="0" smtClean="0"/>
              <a:t>분 후 </a:t>
            </a:r>
            <a:endParaRPr lang="en-US" altLang="ko-KR" dirty="0" smtClean="0"/>
          </a:p>
          <a:p>
            <a:r>
              <a:rPr lang="en-US" altLang="ko-KR" dirty="0" smtClean="0"/>
              <a:t>48.7 – 34.1 = 14.6 %</a:t>
            </a:r>
            <a:r>
              <a:rPr lang="ko-KR" altLang="en-US" dirty="0" smtClean="0"/>
              <a:t>의 오차가 생긴다</a:t>
            </a:r>
            <a:endParaRPr lang="ko-KR" altLang="en-US" dirty="0"/>
          </a:p>
        </p:txBody>
      </p:sp>
      <p:pic>
        <p:nvPicPr>
          <p:cNvPr id="3074" name="Picture 2" descr="C:\Users\Human\Desktop\CFS 태스트 10개 top 5분 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142984"/>
            <a:ext cx="6086475" cy="435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DWRR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5429264"/>
            <a:ext cx="8186766" cy="107157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실행 직후 </a:t>
            </a:r>
            <a:endParaRPr lang="en-US" altLang="ko-KR" dirty="0" smtClean="0"/>
          </a:p>
          <a:p>
            <a:r>
              <a:rPr lang="en-US" altLang="ko-KR" dirty="0" smtClean="0"/>
              <a:t>40.8 – 37.2 = 3.6 %</a:t>
            </a:r>
            <a:r>
              <a:rPr lang="ko-KR" altLang="en-US" dirty="0" smtClean="0"/>
              <a:t>의 오차가 생긴다</a:t>
            </a:r>
            <a:endParaRPr lang="ko-KR" altLang="en-US" dirty="0"/>
          </a:p>
        </p:txBody>
      </p:sp>
      <p:pic>
        <p:nvPicPr>
          <p:cNvPr id="4098" name="Picture 2" descr="C:\Users\Human\Desktop\DWRR 태스트 10개 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4921049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DWRR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5429264"/>
            <a:ext cx="8186766" cy="107157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실행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분 후 </a:t>
            </a:r>
            <a:endParaRPr lang="en-US" altLang="ko-KR" dirty="0" smtClean="0"/>
          </a:p>
          <a:p>
            <a:r>
              <a:rPr lang="en-US" altLang="ko-KR" dirty="0" smtClean="0"/>
              <a:t>41.1 – 37.1 = 4 %</a:t>
            </a:r>
            <a:r>
              <a:rPr lang="ko-KR" altLang="en-US" dirty="0" smtClean="0"/>
              <a:t>의 오차가 생긴다</a:t>
            </a:r>
            <a:endParaRPr lang="ko-KR" altLang="en-US" dirty="0"/>
          </a:p>
        </p:txBody>
      </p:sp>
      <p:pic>
        <p:nvPicPr>
          <p:cNvPr id="5122" name="Picture 2" descr="C:\Users\Human\Desktop\DWRR 태스트 10개 top 1분 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5715040" cy="4241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DWRR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5429264"/>
            <a:ext cx="8186766" cy="107157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실행 </a:t>
            </a:r>
            <a:r>
              <a:rPr lang="en-US" altLang="ko-KR" dirty="0" smtClean="0"/>
              <a:t>5</a:t>
            </a:r>
            <a:r>
              <a:rPr lang="ko-KR" altLang="en-US" dirty="0" smtClean="0"/>
              <a:t>분 후 </a:t>
            </a:r>
            <a:endParaRPr lang="en-US" altLang="ko-KR" dirty="0" smtClean="0"/>
          </a:p>
          <a:p>
            <a:r>
              <a:rPr lang="en-US" altLang="ko-KR" dirty="0" smtClean="0"/>
              <a:t>40.3 – 39.0 = 1.3 %</a:t>
            </a:r>
            <a:r>
              <a:rPr lang="ko-KR" altLang="en-US" dirty="0" smtClean="0"/>
              <a:t>의 오차가 생긴다</a:t>
            </a:r>
            <a:endParaRPr lang="ko-KR" altLang="en-US" dirty="0"/>
          </a:p>
        </p:txBody>
      </p:sp>
      <p:pic>
        <p:nvPicPr>
          <p:cNvPr id="6146" name="Picture 2" descr="C:\Users\Human\Desktop\DWRR 태스트 10개 top 5분 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60579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CFS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DWRR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5429264"/>
            <a:ext cx="8186766" cy="107157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실행 </a:t>
            </a:r>
            <a:r>
              <a:rPr lang="en-US" altLang="ko-KR" dirty="0" smtClean="0"/>
              <a:t>5</a:t>
            </a:r>
            <a:r>
              <a:rPr lang="ko-KR" altLang="en-US" dirty="0" smtClean="0"/>
              <a:t>분 후 </a:t>
            </a:r>
            <a:endParaRPr lang="en-US" altLang="ko-KR" dirty="0" smtClean="0"/>
          </a:p>
          <a:p>
            <a:r>
              <a:rPr lang="en-US" altLang="ko-KR" dirty="0" smtClean="0"/>
              <a:t>40.3 – 39.0 = 1.3 %</a:t>
            </a:r>
            <a:r>
              <a:rPr lang="ko-KR" altLang="en-US" dirty="0" smtClean="0"/>
              <a:t>의 오차가 생긴다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357290" y="150017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CFS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DWRR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실행 직후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11.9 %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3.6 %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실행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분 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13.7 %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4.0 %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실행 </a:t>
                      </a:r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분 후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14.6 %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1.3 %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160</Words>
  <Application>Microsoft Office PowerPoint</Application>
  <PresentationFormat>화면 슬라이드 쇼(4:3)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DWRR vs CFS in Fairness</vt:lpstr>
      <vt:lpstr>실험 환경</vt:lpstr>
      <vt:lpstr>CFS</vt:lpstr>
      <vt:lpstr>CFS</vt:lpstr>
      <vt:lpstr>CFS</vt:lpstr>
      <vt:lpstr>DWRR</vt:lpstr>
      <vt:lpstr>DWRR</vt:lpstr>
      <vt:lpstr>DWRR</vt:lpstr>
      <vt:lpstr>CFS vs DWRR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DWRR vs CFS in Fairness</dc:title>
  <dc:creator>Microsoft Corporation</dc:creator>
  <cp:lastModifiedBy>Human</cp:lastModifiedBy>
  <cp:revision>11</cp:revision>
  <dcterms:created xsi:type="dcterms:W3CDTF">2006-10-05T04:04:58Z</dcterms:created>
  <dcterms:modified xsi:type="dcterms:W3CDTF">2011-10-20T09:19:33Z</dcterms:modified>
</cp:coreProperties>
</file>