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9" r:id="rId6"/>
    <p:sldId id="266" r:id="rId7"/>
    <p:sldId id="272" r:id="rId8"/>
    <p:sldId id="267" r:id="rId9"/>
    <p:sldId id="268" r:id="rId10"/>
    <p:sldId id="269" r:id="rId11"/>
    <p:sldId id="273" r:id="rId12"/>
    <p:sldId id="271" r:id="rId13"/>
    <p:sldId id="274" r:id="rId14"/>
    <p:sldId id="27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4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45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74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84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9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61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13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1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7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1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E021-D23C-4401-A0D6-9734B4A0DE38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15EC-7AE1-436B-9F8B-2282A4177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3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고급 </a:t>
            </a:r>
            <a:r>
              <a:rPr lang="ko-KR" altLang="en-US" dirty="0" err="1" smtClean="0"/>
              <a:t>베이지안</a:t>
            </a:r>
            <a:r>
              <a:rPr lang="ko-KR" altLang="en-US" dirty="0" smtClean="0"/>
              <a:t> 통계학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프로젝트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sz="3200" dirty="0" smtClean="0"/>
              <a:t>정구환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최성준</a:t>
            </a:r>
            <a:endParaRPr lang="en-US" altLang="ko-KR" sz="3200" dirty="0" smtClean="0"/>
          </a:p>
          <a:p>
            <a:r>
              <a:rPr lang="en-US" altLang="ko-KR" sz="3200" dirty="0" smtClean="0"/>
              <a:t>2014.10.21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118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89" y="1828369"/>
            <a:ext cx="8655224" cy="43485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MCMC </a:t>
            </a:r>
            <a:r>
              <a:rPr lang="ko-KR" altLang="en-US" dirty="0" smtClean="0"/>
              <a:t>후에 </a:t>
            </a:r>
            <a:r>
              <a:rPr lang="en-US" altLang="ko-KR" dirty="0" smtClean="0"/>
              <a:t>Trace plot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acf</a:t>
            </a:r>
            <a:r>
              <a:rPr lang="ko-KR" altLang="en-US" dirty="0" smtClean="0"/>
              <a:t>를 그린다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625499" y="2056765"/>
            <a:ext cx="3661501" cy="2540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622699" y="4063365"/>
            <a:ext cx="664301" cy="603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5864" y="4712655"/>
            <a:ext cx="5708645" cy="12464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1. </a:t>
            </a:r>
            <a:r>
              <a:rPr lang="ko-KR" altLang="en-US" sz="1500" dirty="0" smtClean="0"/>
              <a:t>왼쪽은 최종적으로 추정된 </a:t>
            </a:r>
            <a:r>
              <a:rPr lang="en-US" altLang="ko-KR" sz="1500" dirty="0" smtClean="0"/>
              <a:t>densit</a:t>
            </a:r>
            <a:r>
              <a:rPr lang="en-US" altLang="ko-KR" sz="1500" dirty="0"/>
              <a:t>y</a:t>
            </a:r>
            <a:r>
              <a:rPr lang="ko-KR" altLang="en-US" sz="1500" dirty="0" smtClean="0"/>
              <a:t>이고 오른쪽은 </a:t>
            </a:r>
            <a:r>
              <a:rPr lang="en-US" altLang="ko-KR" sz="1500" dirty="0" smtClean="0"/>
              <a:t>trace plot(</a:t>
            </a:r>
            <a:r>
              <a:rPr lang="ko-KR" altLang="en-US" sz="1500" dirty="0" smtClean="0"/>
              <a:t>위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과 </a:t>
            </a:r>
            <a:r>
              <a:rPr lang="en-US" altLang="ko-KR" sz="1500" dirty="0" err="1" smtClean="0"/>
              <a:t>acf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아래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입니다</a:t>
            </a:r>
            <a:r>
              <a:rPr lang="en-US" altLang="ko-KR" sz="1500" dirty="0" smtClean="0"/>
              <a:t>. trace</a:t>
            </a:r>
            <a:r>
              <a:rPr lang="ko-KR" altLang="en-US" sz="1500" dirty="0" smtClean="0"/>
              <a:t>는 표준화 된 값이고</a:t>
            </a:r>
            <a:r>
              <a:rPr lang="en-US" altLang="ko-KR" sz="1500" dirty="0" smtClean="0"/>
              <a:t>, </a:t>
            </a:r>
            <a:r>
              <a:rPr lang="en-US" altLang="ko-KR" sz="1500" dirty="0" err="1" smtClean="0"/>
              <a:t>acf</a:t>
            </a:r>
            <a:r>
              <a:rPr lang="ko-KR" altLang="en-US" sz="1500" dirty="0" smtClean="0"/>
              <a:t>는 첫 번째가 </a:t>
            </a:r>
            <a:r>
              <a:rPr lang="en-US" altLang="ko-KR" sz="1500" dirty="0" smtClean="0"/>
              <a:t>lag</a:t>
            </a:r>
            <a:r>
              <a:rPr lang="ko-KR" altLang="en-US" sz="1500" dirty="0" smtClean="0"/>
              <a:t>가 </a:t>
            </a:r>
            <a:r>
              <a:rPr lang="en-US" altLang="ko-KR" sz="1500" dirty="0" smtClean="0"/>
              <a:t>0</a:t>
            </a:r>
            <a:r>
              <a:rPr lang="ko-KR" altLang="en-US" sz="1500" dirty="0" smtClean="0"/>
              <a:t>일 때 값인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이고 </a:t>
            </a:r>
            <a:r>
              <a:rPr lang="en-US" altLang="ko-KR" sz="1500" dirty="0" smtClean="0"/>
              <a:t>lag</a:t>
            </a:r>
            <a:r>
              <a:rPr lang="ko-KR" altLang="en-US" sz="1500" dirty="0" smtClean="0"/>
              <a:t>가 </a:t>
            </a:r>
            <a:r>
              <a:rPr lang="en-US" altLang="ko-KR" sz="1500" dirty="0" smtClean="0"/>
              <a:t>30</a:t>
            </a:r>
            <a:r>
              <a:rPr lang="ko-KR" altLang="en-US" sz="1500" dirty="0" smtClean="0"/>
              <a:t>까지 </a:t>
            </a:r>
            <a:r>
              <a:rPr lang="en-US" altLang="ko-KR" sz="1500" dirty="0" err="1" smtClean="0"/>
              <a:t>acf</a:t>
            </a:r>
            <a:r>
              <a:rPr lang="ko-KR" altLang="en-US" sz="1500" dirty="0" smtClean="0"/>
              <a:t>가 나타나있습니다</a:t>
            </a:r>
            <a:r>
              <a:rPr lang="en-US" altLang="ko-KR" sz="1500" dirty="0" smtClean="0"/>
              <a:t>.</a:t>
            </a: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r>
              <a:rPr lang="en-US" altLang="ko-KR" sz="1500" dirty="0" smtClean="0"/>
              <a:t>2. </a:t>
            </a:r>
            <a:r>
              <a:rPr lang="ko-KR" altLang="en-US" sz="1500" dirty="0" smtClean="0"/>
              <a:t>네모 </a:t>
            </a:r>
            <a:r>
              <a:rPr lang="en-US" altLang="ko-KR" sz="1500" dirty="0" smtClean="0"/>
              <a:t>2</a:t>
            </a:r>
            <a:r>
              <a:rPr lang="ko-KR" altLang="en-US" sz="1500" dirty="0" smtClean="0"/>
              <a:t>번에 라디오버튼을 변경하면 다른 </a:t>
            </a:r>
            <a:r>
              <a:rPr lang="ko-KR" altLang="en-US" sz="1500" dirty="0" err="1" smtClean="0"/>
              <a:t>파라미터에</a:t>
            </a:r>
            <a:r>
              <a:rPr lang="ko-KR" altLang="en-US" sz="1500" dirty="0" smtClean="0"/>
              <a:t> 대해서 그릴 수 있습니다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92752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488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</a:t>
            </a:r>
            <a:r>
              <a:rPr lang="ko-KR" altLang="en-US" dirty="0" smtClean="0"/>
              <a:t>에 대한 </a:t>
            </a:r>
            <a:r>
              <a:rPr lang="en-US" altLang="ko-KR" dirty="0" smtClean="0"/>
              <a:t>plot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622699" y="4063365"/>
            <a:ext cx="664301" cy="603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0" y="1825625"/>
            <a:ext cx="8624151" cy="43513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tau</a:t>
            </a:r>
            <a:r>
              <a:rPr lang="ko-KR" altLang="en-US" dirty="0" smtClean="0"/>
              <a:t>에 </a:t>
            </a:r>
            <a:r>
              <a:rPr lang="ko-KR" altLang="en-US" dirty="0"/>
              <a:t>대한 </a:t>
            </a:r>
            <a:r>
              <a:rPr lang="en-US" altLang="ko-KR" dirty="0"/>
              <a:t>plot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622699" y="4063365"/>
            <a:ext cx="664301" cy="603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Sample</a:t>
            </a:r>
            <a:r>
              <a:rPr lang="ko-KR" altLang="en-US" dirty="0" smtClean="0"/>
              <a:t>과 추정된 </a:t>
            </a:r>
            <a:r>
              <a:rPr lang="en-US" altLang="ko-KR" dirty="0" smtClean="0"/>
              <a:t>density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24" y="2239646"/>
            <a:ext cx="5676900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2775" y="4538482"/>
            <a:ext cx="470342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input </a:t>
            </a:r>
            <a:r>
              <a:rPr lang="ko-KR" altLang="en-US" sz="1500" dirty="0" smtClean="0"/>
              <a:t>파일이 있던 폴더에 </a:t>
            </a:r>
            <a:r>
              <a:rPr lang="en-US" altLang="ko-KR" sz="1500" dirty="0" smtClean="0"/>
              <a:t>alpha, m, tau</a:t>
            </a:r>
            <a:r>
              <a:rPr lang="ko-KR" altLang="en-US" sz="1500" dirty="0" smtClean="0"/>
              <a:t>의 </a:t>
            </a:r>
            <a:r>
              <a:rPr lang="en-US" altLang="ko-KR" sz="1500" dirty="0" smtClean="0"/>
              <a:t>sample</a:t>
            </a:r>
            <a:r>
              <a:rPr lang="ko-KR" altLang="en-US" sz="1500" dirty="0" smtClean="0"/>
              <a:t>과 추정된 </a:t>
            </a:r>
            <a:r>
              <a:rPr lang="en-US" altLang="ko-KR" sz="1500" dirty="0" smtClean="0"/>
              <a:t>density, log-likelihood</a:t>
            </a:r>
            <a:r>
              <a:rPr lang="ko-KR" altLang="en-US" sz="1500" dirty="0" smtClean="0"/>
              <a:t>가 저장됩니다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51349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0" y="1825625"/>
            <a:ext cx="8624151" cy="43513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다른 예제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73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57" y="2457044"/>
            <a:ext cx="5715000" cy="21240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744560" y="2457044"/>
            <a:ext cx="1496514" cy="240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0157" y="3195916"/>
            <a:ext cx="283137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500" dirty="0" err="1" smtClean="0"/>
              <a:t>BayesianDensity</a:t>
            </a:r>
            <a:r>
              <a:rPr lang="ko-KR" altLang="en-US" sz="1500" dirty="0" smtClean="0"/>
              <a:t>를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실행합니다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40934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기본적인 </a:t>
            </a:r>
            <a:r>
              <a:rPr lang="en-US" altLang="ko-KR" dirty="0" smtClean="0"/>
              <a:t>UI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각</a:t>
            </a:r>
            <a:r>
              <a:rPr lang="en-US" altLang="ko-KR" sz="3600" dirty="0"/>
              <a:t> </a:t>
            </a:r>
            <a:r>
              <a:rPr lang="ko-KR" altLang="en-US" sz="3600" dirty="0" smtClean="0"/>
              <a:t>화면에서 </a:t>
            </a:r>
            <a:endParaRPr lang="en-US" altLang="ko-KR" sz="3600" dirty="0" smtClean="0"/>
          </a:p>
          <a:p>
            <a:pPr lvl="1"/>
            <a:r>
              <a:rPr lang="ko-KR" altLang="en-US" sz="3200" dirty="0" smtClean="0"/>
              <a:t>마우스 </a:t>
            </a:r>
            <a:r>
              <a:rPr lang="ko-KR" altLang="en-US" sz="3200" dirty="0" err="1" smtClean="0"/>
              <a:t>휠을</a:t>
            </a:r>
            <a:r>
              <a:rPr lang="ko-KR" altLang="en-US" sz="3200" dirty="0" smtClean="0"/>
              <a:t> 돌리면 </a:t>
            </a:r>
            <a:r>
              <a:rPr lang="en-US" altLang="ko-KR" sz="3200" dirty="0" smtClean="0"/>
              <a:t>zoom in/out </a:t>
            </a:r>
            <a:r>
              <a:rPr lang="ko-KR" altLang="en-US" sz="3200" dirty="0" smtClean="0"/>
              <a:t>이 됩니다</a:t>
            </a:r>
            <a:r>
              <a:rPr lang="en-US" altLang="ko-KR" sz="3200" dirty="0" smtClean="0"/>
              <a:t>. </a:t>
            </a:r>
          </a:p>
          <a:p>
            <a:pPr lvl="1"/>
            <a:r>
              <a:rPr lang="ko-KR" altLang="en-US" sz="3200" dirty="0" smtClean="0"/>
              <a:t>키보드 방향키를 누르시면 화면이 움직입니다</a:t>
            </a:r>
            <a:r>
              <a:rPr lang="en-US" altLang="ko-KR" sz="3200" dirty="0" smtClean="0"/>
              <a:t>. </a:t>
            </a:r>
          </a:p>
          <a:p>
            <a:pPr lvl="1"/>
            <a:r>
              <a:rPr lang="ko-KR" altLang="en-US" sz="3200" dirty="0" err="1" smtClean="0"/>
              <a:t>좌클릭을</a:t>
            </a:r>
            <a:r>
              <a:rPr lang="ko-KR" altLang="en-US" sz="3200" dirty="0" smtClean="0"/>
              <a:t> 하시면 해당 위치가 </a:t>
            </a:r>
            <a:r>
              <a:rPr lang="en-US" altLang="ko-KR" sz="3200" dirty="0" smtClean="0"/>
              <a:t>Console1</a:t>
            </a:r>
            <a:r>
              <a:rPr lang="ko-KR" altLang="en-US" sz="3200" dirty="0" smtClean="0"/>
              <a:t>에 나옵니다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3818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85" y="1825625"/>
            <a:ext cx="8655429" cy="435133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초기 화면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16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2" y="1825625"/>
            <a:ext cx="8445635" cy="435133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불러오기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466489" y="4566285"/>
            <a:ext cx="724989" cy="30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69749" y="3895725"/>
            <a:ext cx="724989" cy="30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71064" y="5756910"/>
            <a:ext cx="724989" cy="30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총 데이터의 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2" y="1842770"/>
            <a:ext cx="8735855" cy="4351338"/>
          </a:xfrm>
        </p:spPr>
      </p:pic>
      <p:sp>
        <p:nvSpPr>
          <p:cNvPr id="5" name="직사각형 4"/>
          <p:cNvSpPr/>
          <p:nvPr/>
        </p:nvSpPr>
        <p:spPr>
          <a:xfrm>
            <a:off x="4151539" y="4732020"/>
            <a:ext cx="1049111" cy="30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8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샘플링 알고리즘의 </a:t>
            </a:r>
            <a:r>
              <a:rPr lang="ko-KR" altLang="en-US" dirty="0" err="1" smtClean="0"/>
              <a:t>파라미터를</a:t>
            </a:r>
            <a:r>
              <a:rPr lang="ko-KR" altLang="en-US" dirty="0" smtClean="0"/>
              <a:t> 변경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6" y="1825625"/>
            <a:ext cx="8716927" cy="4351338"/>
          </a:xfrm>
        </p:spPr>
      </p:pic>
      <p:sp>
        <p:nvSpPr>
          <p:cNvPr id="8" name="직사각형 7"/>
          <p:cNvSpPr/>
          <p:nvPr/>
        </p:nvSpPr>
        <p:spPr>
          <a:xfrm>
            <a:off x="1831249" y="4615815"/>
            <a:ext cx="2201001" cy="1378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75864" y="4712655"/>
                <a:ext cx="5708645" cy="1477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b="0" dirty="0" smtClean="0"/>
                  <a:t>1. </a:t>
                </a:r>
                <a14:m>
                  <m:oMath xmlns:m="http://schemas.openxmlformats.org/officeDocument/2006/math"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500" b="0" dirty="0" smtClean="0"/>
                  <a:t>은 추출할 </a:t>
                </a:r>
                <a:r>
                  <a:rPr lang="en-US" altLang="ko-KR" sz="1500" b="0" dirty="0" smtClean="0"/>
                  <a:t>MCMC </a:t>
                </a:r>
                <a:r>
                  <a:rPr lang="ko-KR" altLang="en-US" sz="1500" b="0" dirty="0" smtClean="0"/>
                  <a:t>샘플의 수입니다</a:t>
                </a:r>
                <a:r>
                  <a:rPr lang="en-US" altLang="ko-KR" sz="1500" b="0" dirty="0" smtClean="0"/>
                  <a:t>. </a:t>
                </a:r>
                <a:r>
                  <a:rPr lang="ko-KR" altLang="en-US" sz="1500" dirty="0" smtClean="0"/>
                  <a:t>총 </a:t>
                </a:r>
                <a:r>
                  <a:rPr lang="en-US" altLang="ko-KR" sz="1500" dirty="0" smtClean="0"/>
                  <a:t>iteration</a:t>
                </a:r>
                <a:r>
                  <a:rPr lang="ko-KR" altLang="en-US" sz="1500" dirty="0" smtClean="0"/>
                  <a:t>은 수는 </a:t>
                </a:r>
                <a:r>
                  <a:rPr lang="en-US" altLang="ko-KR" sz="1500" dirty="0" smtClean="0"/>
                  <a:t>Burn in + thin * N</a:t>
                </a:r>
                <a:r>
                  <a:rPr lang="ko-KR" altLang="en-US" sz="1500" dirty="0" smtClean="0"/>
                  <a:t>이 됩니다</a:t>
                </a:r>
                <a:r>
                  <a:rPr lang="en-US" altLang="ko-KR" sz="1500" dirty="0" smtClean="0"/>
                  <a:t>.</a:t>
                </a:r>
                <a:r>
                  <a:rPr lang="en-US" altLang="ko-KR" sz="1500" b="0" dirty="0" smtClean="0"/>
                  <a:t> </a:t>
                </a:r>
              </a:p>
              <a:p>
                <a:r>
                  <a:rPr lang="en-US" altLang="ko-KR" sz="1500" b="0" dirty="0" smtClean="0"/>
                  <a:t>2. </a:t>
                </a:r>
                <a14:m>
                  <m:oMath xmlns:m="http://schemas.openxmlformats.org/officeDocument/2006/math"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500" dirty="0" smtClean="0"/>
                  <a:t>가</a:t>
                </a:r>
                <a:r>
                  <a:rPr lang="en-US" altLang="ko-KR" sz="15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5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5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15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sz="1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ko-KR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500" dirty="0" smtClean="0"/>
                  <a:t>로 바뀌고 나머지는</a:t>
                </a:r>
                <a:r>
                  <a:rPr lang="en-US" altLang="ko-KR" sz="1500" dirty="0" smtClean="0"/>
                  <a:t> </a:t>
                </a:r>
              </a:p>
              <a:p>
                <a:r>
                  <a:rPr lang="ko-KR" altLang="en-US" sz="1500" dirty="0" smtClean="0"/>
                  <a:t>논문과 일치합니다</a:t>
                </a:r>
                <a:r>
                  <a:rPr lang="en-US" altLang="ko-KR" sz="1500" dirty="0" smtClean="0"/>
                  <a:t>.</a:t>
                </a:r>
              </a:p>
              <a:p>
                <a:r>
                  <a:rPr lang="en-US" altLang="ko-KR" sz="1500" dirty="0"/>
                  <a:t>3</a:t>
                </a:r>
                <a:r>
                  <a:rPr lang="en-US" altLang="ko-KR" sz="1500" dirty="0" smtClean="0"/>
                  <a:t>. Default Parameter</a:t>
                </a:r>
                <a:r>
                  <a:rPr lang="ko-KR" altLang="en-US" sz="1500" dirty="0" smtClean="0"/>
                  <a:t>를 사용하거나 직접 입력할 수 있습니다</a:t>
                </a:r>
                <a:r>
                  <a:rPr lang="en-US" altLang="ko-KR" sz="1500" dirty="0" smtClean="0"/>
                  <a:t>. </a:t>
                </a:r>
              </a:p>
              <a:p>
                <a:r>
                  <a:rPr lang="ko-KR" altLang="en-US" sz="1500" dirty="0" smtClean="0"/>
                  <a:t>직접 입력할 경우에는 모든 값을 입력해야 합니다</a:t>
                </a:r>
                <a:r>
                  <a:rPr lang="en-US" altLang="ko-KR" sz="1500" dirty="0" smtClean="0"/>
                  <a:t>.</a:t>
                </a:r>
                <a:endParaRPr lang="ko-KR" altLang="en-US" sz="1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64" y="4712655"/>
                <a:ext cx="5708645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319" t="-410" r="-852" b="-327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42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Start </a:t>
            </a:r>
            <a:r>
              <a:rPr lang="ko-KR" altLang="en-US" dirty="0" smtClean="0"/>
              <a:t>버튼을 누르면 알고리즘이 실행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8" y="1825625"/>
            <a:ext cx="8750284" cy="4351338"/>
          </a:xfrm>
        </p:spPr>
      </p:pic>
      <p:sp>
        <p:nvSpPr>
          <p:cNvPr id="5" name="직사각형 4"/>
          <p:cNvSpPr/>
          <p:nvPr/>
        </p:nvSpPr>
        <p:spPr>
          <a:xfrm>
            <a:off x="9603649" y="5377815"/>
            <a:ext cx="724989" cy="30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67154" y="4650105"/>
            <a:ext cx="2371181" cy="120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96294" y="4650104"/>
            <a:ext cx="2928356" cy="120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15127" y="6311900"/>
                <a:ext cx="8356015" cy="323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/>
                  <a:t>Console 1</a:t>
                </a:r>
                <a:r>
                  <a:rPr lang="ko-KR" altLang="en-US" sz="1500" dirty="0" smtClean="0"/>
                  <a:t>에는 현재 </a:t>
                </a:r>
                <a:r>
                  <a:rPr lang="ko-KR" altLang="en-US" sz="1500" dirty="0" err="1" smtClean="0"/>
                  <a:t>파라미터와</a:t>
                </a:r>
                <a:r>
                  <a:rPr lang="ko-KR" altLang="en-US" sz="1500" dirty="0" smtClean="0"/>
                  <a:t> 상태가 </a:t>
                </a:r>
                <a:r>
                  <a:rPr lang="en-US" altLang="ko-KR" sz="1500" dirty="0" smtClean="0"/>
                  <a:t>Console 2</a:t>
                </a:r>
                <a:r>
                  <a:rPr lang="ko-KR" altLang="en-US" sz="1500" dirty="0" smtClean="0"/>
                  <a:t>에는 </a:t>
                </a:r>
                <a:r>
                  <a:rPr lang="en-US" altLang="ko-KR" sz="1500" dirty="0" smtClean="0"/>
                  <a:t>Log-likelihood(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1500" dirty="0" smtClean="0"/>
                  <a:t>)</a:t>
                </a:r>
                <a:r>
                  <a:rPr lang="ko-KR" altLang="en-US" sz="1500" dirty="0" smtClean="0"/>
                  <a:t>가 출력됩니다</a:t>
                </a:r>
                <a:r>
                  <a:rPr lang="en-US" altLang="ko-KR" sz="1500" dirty="0" smtClean="0"/>
                  <a:t>.</a:t>
                </a:r>
                <a:endParaRPr lang="ko-KR" altLang="en-US" sz="1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27" y="6311900"/>
                <a:ext cx="8356015" cy="323165"/>
              </a:xfrm>
              <a:prstGeom prst="rect">
                <a:avLst/>
              </a:prstGeom>
              <a:blipFill rotWithShape="0">
                <a:blip r:embed="rId3"/>
                <a:stretch>
                  <a:fillRect l="-218" t="-1818" r="-801" b="-181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7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3100" cy="1325563"/>
          </a:xfrm>
        </p:spPr>
        <p:txBody>
          <a:bodyPr/>
          <a:lstStyle/>
          <a:p>
            <a:r>
              <a:rPr lang="en-US" altLang="ko-KR" dirty="0" err="1" smtClean="0"/>
              <a:t>Burnin</a:t>
            </a:r>
            <a:r>
              <a:rPr lang="ko-KR" altLang="en-US" dirty="0" smtClean="0"/>
              <a:t>후에 </a:t>
            </a:r>
            <a:r>
              <a:rPr lang="en-US" altLang="ko-KR" dirty="0" smtClean="0"/>
              <a:t>Histogram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Density</a:t>
            </a:r>
            <a:r>
              <a:rPr lang="ko-KR" altLang="en-US" dirty="0" smtClean="0"/>
              <a:t>를 그린다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5" name="직사각형 4"/>
          <p:cNvSpPr/>
          <p:nvPr/>
        </p:nvSpPr>
        <p:spPr>
          <a:xfrm>
            <a:off x="2485299" y="2069465"/>
            <a:ext cx="3090001" cy="2477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991" y="4699635"/>
            <a:ext cx="570864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500" b="0" dirty="0" smtClean="0"/>
              <a:t>Density</a:t>
            </a:r>
            <a:r>
              <a:rPr lang="ko-KR" altLang="en-US" sz="1500" b="0" dirty="0" smtClean="0"/>
              <a:t>는 </a:t>
            </a:r>
            <a:r>
              <a:rPr lang="en-US" altLang="ko-KR" sz="1500" b="0" dirty="0" smtClean="0"/>
              <a:t>MCMC</a:t>
            </a:r>
            <a:r>
              <a:rPr lang="ko-KR" altLang="en-US" sz="1500" b="0" dirty="0" smtClean="0"/>
              <a:t>가 돌아가는 중에 자동으로 업데이트 됩니다</a:t>
            </a:r>
            <a:r>
              <a:rPr lang="en-US" altLang="ko-KR" sz="1500" b="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03345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262</Words>
  <Application>Microsoft Office PowerPoint</Application>
  <PresentationFormat>와이드스크린</PresentationFormat>
  <Paragraphs>42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Cambria Math</vt:lpstr>
      <vt:lpstr>Office 테마</vt:lpstr>
      <vt:lpstr>고급 베이지안 통계학  프로젝트 1</vt:lpstr>
      <vt:lpstr>시작하기</vt:lpstr>
      <vt:lpstr>기본적인 UI</vt:lpstr>
      <vt:lpstr>초기 화면 </vt:lpstr>
      <vt:lpstr>데이터 불러오기</vt:lpstr>
      <vt:lpstr>총 데이터의 수</vt:lpstr>
      <vt:lpstr>샘플링 알고리즘의 파라미터를 변경</vt:lpstr>
      <vt:lpstr>Start 버튼을 누르면 알고리즘이 실행</vt:lpstr>
      <vt:lpstr>Burnin후에 Histogram과 Density를 그린다</vt:lpstr>
      <vt:lpstr>MCMC 후에 Trace plot과 acf를 그린다</vt:lpstr>
      <vt:lpstr>mu에 대한 plot</vt:lpstr>
      <vt:lpstr>tau에 대한 plot</vt:lpstr>
      <vt:lpstr>Sample과 추정된 density 저장</vt:lpstr>
      <vt:lpstr>다른 예제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고급 베이지안 통계학  프로젝트 1</dc:title>
  <dc:creator>human</dc:creator>
  <cp:lastModifiedBy>human</cp:lastModifiedBy>
  <cp:revision>29</cp:revision>
  <dcterms:created xsi:type="dcterms:W3CDTF">2014-10-20T17:55:47Z</dcterms:created>
  <dcterms:modified xsi:type="dcterms:W3CDTF">2014-10-21T08:17:50Z</dcterms:modified>
</cp:coreProperties>
</file>