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95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36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9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1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1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32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9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46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2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45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572EA-9122-467D-8DED-F9BC1A9B3313}" type="datetimeFigureOut">
              <a:rPr lang="ko-KR" altLang="en-US" smtClean="0"/>
              <a:t>2016-04-07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4AEB-AA01-40E2-A316-2D4BFCE4F1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33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3026767"/>
          </a:xfrm>
        </p:spPr>
        <p:txBody>
          <a:bodyPr>
            <a:noAutofit/>
          </a:bodyPr>
          <a:lstStyle/>
          <a:p>
            <a:r>
              <a:rPr lang="en-US" altLang="ko-KR" sz="7200" b="1" dirty="0" smtClean="0">
                <a:latin typeface="Adobe Heiti Std R" pitchFamily="34" charset="-128"/>
                <a:ea typeface="Adobe Heiti Std R" pitchFamily="34" charset="-128"/>
              </a:rPr>
              <a:t>TensorFlow using VirtualBox</a:t>
            </a:r>
            <a:endParaRPr lang="ko-KR" altLang="en-US" sz="7200" b="1" dirty="0">
              <a:latin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1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Ubuntu</a:t>
            </a:r>
            <a:endParaRPr lang="ko-KR" altLang="en-US" dirty="0"/>
          </a:p>
        </p:txBody>
      </p:sp>
      <p:pic>
        <p:nvPicPr>
          <p:cNvPr id="9218" name="Picture 2" descr="C:\Users\CPSLAB\Desktop\캡처_2016_04_07_10_47_22_5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82638" y="5104234"/>
            <a:ext cx="438264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flipH="1">
            <a:off x="2565301" y="2780928"/>
            <a:ext cx="1440160" cy="16561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0242" name="Picture 2" descr="C:\Users\CPSLAB\Desktop\캡처_2016_04_07_10_48_51_5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 flipH="1">
            <a:off x="1005905" y="2223914"/>
            <a:ext cx="469751" cy="268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1266" name="Picture 2" descr="C:\Users\CPSLAB\Desktop\캡처_2016_04_07_10_49_35_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2290" name="Picture 2" descr="C:\Users\CPSLAB\Desktop\캡처_2016_04_07_10_50_04_5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3314" name="Picture 2" descr="C:\Users\CPSLAB\Desktop\캡처_2016_04_07_10_51_06_9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4338" name="Picture 2" descr="C:\Users\CPSLAB\Desktop\캡처_2016_04_07_10_51_36_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5362" name="Picture 2" descr="C:\Users\CPSLAB\Desktop\캡처_2016_04_07_10_52_06_6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6386" name="Picture 2" descr="C:\Users\CPSLAB\Desktop\캡처_2016_04_07_10_52_32_5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7410" name="Picture 2" descr="C:\Users\CPSLAB\Desktop\캡처_2016_04_07_10_53_12_8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55976" y="3573016"/>
            <a:ext cx="504056" cy="1918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07657" y="3482191"/>
            <a:ext cx="307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At least 32GB! I did 64GB.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10658" y="3212976"/>
            <a:ext cx="349374" cy="19188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07657" y="3124254"/>
            <a:ext cx="348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Change the path, if you want.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8434" name="Picture 2" descr="C:\Users\CPSLAB\Desktop\캡처_2016_04_07_10_53_29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1027" name="Picture 3" descr="C:\Users\CPSLAB\Desktop\캡처_2016_04_07_10_35_27_1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25709" y="1465620"/>
            <a:ext cx="460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https://www.virtualbox.org/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2162640" y="4374832"/>
            <a:ext cx="2448272" cy="792088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0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19458" name="Picture 2" descr="C:\Users\CPSLAB\Desktop\캡처_2016_04_07_10_55_19_1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 flipH="1">
            <a:off x="2771799" y="3798565"/>
            <a:ext cx="494532" cy="14401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CPSLAB\Desktop\캡처_2016_04_07_11_00_08_8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 flipH="1">
            <a:off x="2843808" y="314096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flipH="1">
            <a:off x="5284651" y="3016957"/>
            <a:ext cx="180020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PSLAB\Desktop\캡처_2016_04_07_11_00_47_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 flipH="1">
            <a:off x="5305797" y="3160018"/>
            <a:ext cx="1008112" cy="14401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PSLAB\Desktop\캡처_2016_04_07_11_01_54_2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 flipH="1">
            <a:off x="2012479" y="3294509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3554" name="Picture 2" descr="C:\Users\CPSLAB\Desktop\캡처_2016_04_07_11_02_39_6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 flipH="1">
            <a:off x="971600" y="2502624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4578" name="Picture 2" descr="C:\Users\CPSLAB\Desktop\캡처_2016_04_07_11_03_05_3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5602" name="Picture 2" descr="C:\Users\CPSLAB\Desktop\캡처_2016_04_07_11_04_52_9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 flipH="1">
            <a:off x="4499992" y="4365104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6626" name="Picture 2" descr="C:\Users\CPSLAB\Desktop\캡처_2016_04_07_11_05_11_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7650" name="Picture 2" descr="C:\Users\CPSLAB\Desktop\캡처_2016_04_07_11_05_27_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 flipH="1">
            <a:off x="1547664" y="4161387"/>
            <a:ext cx="1296144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8674" name="Picture 2" descr="C:\Users\CPSLAB\Desktop\캡처_2016_04_07_11_06_04_3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2050" name="Picture 2" descr="C:\Users\CPSLAB\Desktop\캡처_2016_04_07_10_36_24_3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36000" cy="35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09044" y="3773470"/>
            <a:ext cx="458900" cy="87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6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29698" name="Picture 2" descr="C:\Users\CPSLAB\Desktop\캡처_2016_04_07_11_06_14_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 flipH="1">
            <a:off x="4716016" y="4869160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0722" name="Picture 2" descr="C:\Users\CPSLAB\Desktop\캡처_2016_04_07_11_07_00_7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1746" name="Picture 2" descr="C:\Users\CPSLAB\Desktop\캡처_2016_04_07_11_07_37_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2770" name="Picture 2" descr="C:\Users\CPSLAB\Desktop\캡처_2016_04_07_11_09_17_6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3794" name="Picture 2" descr="C:\Users\CPSLAB\Desktop\캡처_2016_04_07_11_10_59_5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4818" name="Picture 2" descr="C:\Users\CPSLAB\Desktop\캡처_2016_04_07_11_11_48_6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0881" y="1527175"/>
            <a:ext cx="442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Wait!!! and then Press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Enter!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5842" name="Picture 2" descr="C:\Users\CPSLAB\Desktop\캡처_2016_04_07_11_12_42_4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6866" name="Picture 2" descr="C:\Users\CPSLAB\Desktop\캡처_2016_04_07_11_13_13_7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7890" name="Picture 2" descr="C:\Users\CPSLAB\Desktop\캡처_2016_04_07_11_13_33_4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6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8914" name="Picture 2" descr="C:\Users\CPSLAB\Desktop\캡처_2016_04_07_11_14_23_7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3074" name="Picture 2" descr="C:\Users\CPSLAB\Desktop\캡처_2016_04_07_10_37_01_5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85381" y="5310733"/>
            <a:ext cx="458900" cy="2397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39938" name="Picture 2" descr="C:\Users\CPSLAB\Desktop\캡처_2016_04_07_11_14_45_4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4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0962" name="Picture 2" descr="C:\Users\CPSLAB\Desktop\캡처_2016_04_07_11_15_47_3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7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881" y="1527175"/>
            <a:ext cx="191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Press Enter!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1986" name="Picture 2" descr="C:\Users\CPSLAB\Desktop\캡처_2016_04_07_11_16_44_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3010" name="Picture 2" descr="C:\Users\CPSLAB\Desktop\캡처_2016_04_07_11_16_59_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4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4034" name="Picture 2" descr="C:\Users\CPSLAB\Desktop\캡처_2016_04_07_11_19_03_4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0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881" y="1527175"/>
            <a:ext cx="505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Rerun, and we get wider screen.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5058" name="Picture 2" descr="C:\Users\CPSLAB\Desktop\캡처_2016_04_07_11_19_22_5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0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6082" name="Picture 2" descr="C:\Users\CPSLAB\Desktop\캡처_2016_04_07_11_19_53_5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1122"/>
            <a:ext cx="5400000" cy="30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0881" y="1527175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To enable copy and paste.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Install Ubuntu on VirtualBox</a:t>
            </a:r>
            <a:endParaRPr lang="ko-KR" altLang="en-US" dirty="0"/>
          </a:p>
        </p:txBody>
      </p:sp>
      <p:pic>
        <p:nvPicPr>
          <p:cNvPr id="47106" name="Picture 2" descr="C:\Users\CPSLAB\Desktop\캡처_2016_04_07_11_19_57_6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0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4098" name="Picture 2" descr="C:\Users\CPSLAB\Desktop\캡처_2016_04_07_10_37_09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5122" name="Picture 2" descr="C:\Users\CPSLAB\Desktop\캡처_2016_04_07_10_38_56_6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745237" y="3914006"/>
            <a:ext cx="458900" cy="11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VirtualBox</a:t>
            </a:r>
            <a:endParaRPr lang="ko-KR" altLang="en-US" dirty="0"/>
          </a:p>
        </p:txBody>
      </p:sp>
      <p:pic>
        <p:nvPicPr>
          <p:cNvPr id="6146" name="Picture 2" descr="C:\Users\CPSLAB\Desktop\캡처_2016_04_07_10_39_12_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804294" y="4610941"/>
            <a:ext cx="337567" cy="11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Ubuntu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25709" y="1465620"/>
            <a:ext cx="577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http://www.ubuntu.com/download</a:t>
            </a:r>
            <a:endParaRPr lang="ko-KR" altLang="en-US" sz="2800" dirty="0"/>
          </a:p>
        </p:txBody>
      </p:sp>
      <p:pic>
        <p:nvPicPr>
          <p:cNvPr id="7170" name="Picture 2" descr="C:\Users\CPSLAB\Desktop\캡처_2016_04_07_10_45_19_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248694" y="4312145"/>
            <a:ext cx="1233661" cy="1874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Ubuntu</a:t>
            </a:r>
            <a:endParaRPr lang="ko-KR" altLang="en-US" dirty="0"/>
          </a:p>
        </p:txBody>
      </p:sp>
      <p:pic>
        <p:nvPicPr>
          <p:cNvPr id="8194" name="Picture 2" descr="C:\Users\CPSLAB\Desktop\캡처_2016_04_07_10_46_07_1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400000" cy="35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98826" y="4547220"/>
            <a:ext cx="1406252" cy="3219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210</Words>
  <Application>Microsoft Office PowerPoint</Application>
  <PresentationFormat>화면 슬라이드 쇼(4:3)</PresentationFormat>
  <Paragraphs>55</Paragraphs>
  <Slides>47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Office 테마</vt:lpstr>
      <vt:lpstr>TensorFlow using VirtualBox</vt:lpstr>
      <vt:lpstr>VirtualBox</vt:lpstr>
      <vt:lpstr>VirtualBox</vt:lpstr>
      <vt:lpstr>VirtualBox</vt:lpstr>
      <vt:lpstr>VirtualBox</vt:lpstr>
      <vt:lpstr>VirtualBox</vt:lpstr>
      <vt:lpstr>VirtualBox</vt:lpstr>
      <vt:lpstr>Download Ubuntu</vt:lpstr>
      <vt:lpstr>Download Ubuntu</vt:lpstr>
      <vt:lpstr>Download Ubuntu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  <vt:lpstr>Install Ubuntu on VirtualBox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CPSLAB</dc:creator>
  <cp:lastModifiedBy>CPSLAB</cp:lastModifiedBy>
  <cp:revision>16</cp:revision>
  <dcterms:created xsi:type="dcterms:W3CDTF">2016-04-07T01:31:13Z</dcterms:created>
  <dcterms:modified xsi:type="dcterms:W3CDTF">2016-04-07T03:04:36Z</dcterms:modified>
</cp:coreProperties>
</file>